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97c6a07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97c6a07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a8b17bfb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a8b17bfb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a8b17bfb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a8b17bfb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a8b17bfb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a8b17bfb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a8b17bfb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a8b17bfb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a8b17bfb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a8b17bfb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a8b17bfb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a8b17bfb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a8b17bfb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a8b17bfb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8b17bfb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8b17bfb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a8b17bfb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a8b17bfb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a8b17bfb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a8b17bfb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97c6a07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97c6a074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8b17bf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8b17bf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a8b17bfb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a8b17bfb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a8b17bfb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a8b17bfb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a8b17bf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a8b17bf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a8b17bfb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a8b17bfb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8b17bfb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8b17bfb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Rejoice in the Lord always. I will say it again: Rejoice!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The Lord is near.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Do not be anxious about anything,</a:t>
            </a:r>
            <a:r>
              <a:rPr lang="en" sz="2400">
                <a:solidFill>
                  <a:schemeClr val="dk1"/>
                </a:solidFill>
              </a:rPr>
              <a:t> but in every situation,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by prayer and petition,</a:t>
            </a:r>
            <a:r>
              <a:rPr lang="en" sz="2400">
                <a:solidFill>
                  <a:schemeClr val="dk1"/>
                </a:solidFill>
              </a:rPr>
              <a:t> with thanksgiving,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And the peace of God, which transcends all understanding, will guard your hearts and your minds in Christ Jesus.</a:t>
            </a:r>
            <a:endParaRPr sz="2400"/>
          </a:p>
        </p:txBody>
      </p:sp>
      <p:sp>
        <p:nvSpPr>
          <p:cNvPr id="117" name="Google Shape;117;p22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Rejoice in the Lord always. I will say it again: Rejoice!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The Lord is near.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Do not be anxious about anything, but in every situation, by prayer and petition,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with thanksgiving</a:t>
            </a:r>
            <a:r>
              <a:rPr lang="en" sz="2400">
                <a:solidFill>
                  <a:schemeClr val="dk1"/>
                </a:solidFill>
              </a:rPr>
              <a:t>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And the peace of God, which transcends all understanding, will guard your hearts and your minds in Christ Jesus.</a:t>
            </a:r>
            <a:endParaRPr sz="2400"/>
          </a:p>
        </p:txBody>
      </p:sp>
      <p:sp>
        <p:nvSpPr>
          <p:cNvPr id="124" name="Google Shape;124;p23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Rejoice in the Lord always. I will say it again: Rejoice!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The Lord is near.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Do not be anxious about anything, but in every situation, by prayer and petition, with thanksgiving,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And the peace of God, which transcends all understanding, will guard your hearts and your minds in Christ Jesus.</a:t>
            </a:r>
            <a:endParaRPr sz="2400">
              <a:highlight>
                <a:srgbClr val="FFFF00"/>
              </a:highlight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025" y="121125"/>
            <a:ext cx="5742950" cy="320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470700" y="880975"/>
            <a:ext cx="8202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8</a:t>
            </a:r>
            <a:r>
              <a:rPr lang="en" sz="2400">
                <a:solidFill>
                  <a:schemeClr val="dk1"/>
                </a:solidFill>
              </a:rPr>
              <a:t> Finally, brothers and sisters, whatever is true, whatever is noble, whatever is right, whatever is pure, whatever is lovely, whatever is admirable—if anything is excellent or praiseworthy—think about such things. </a:t>
            </a:r>
            <a:r>
              <a:rPr lang="en" sz="1800">
                <a:solidFill>
                  <a:schemeClr val="dk1"/>
                </a:solidFill>
              </a:rPr>
              <a:t>9</a:t>
            </a:r>
            <a:r>
              <a:rPr lang="en" sz="2400">
                <a:solidFill>
                  <a:schemeClr val="dk1"/>
                </a:solidFill>
              </a:rPr>
              <a:t> Whatever you have learned or received or heard from me, or seen in me—put it into practice. And the God of peace will be with you.</a:t>
            </a:r>
            <a:endParaRPr sz="2400"/>
          </a:p>
        </p:txBody>
      </p:sp>
      <p:sp>
        <p:nvSpPr>
          <p:cNvPr id="144" name="Google Shape;144;p26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695600" y="1043425"/>
            <a:ext cx="2771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Self-Help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Industry</a:t>
            </a:r>
            <a:endParaRPr sz="3000"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475" y="395125"/>
            <a:ext cx="4143749" cy="2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537000" y="238675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Helpful Tips…</a:t>
            </a:r>
            <a:endParaRPr sz="3000"/>
          </a:p>
        </p:txBody>
      </p:sp>
      <p:sp>
        <p:nvSpPr>
          <p:cNvPr id="158" name="Google Shape;158;p28"/>
          <p:cNvSpPr txBox="1"/>
          <p:nvPr/>
        </p:nvSpPr>
        <p:spPr>
          <a:xfrm>
            <a:off x="537000" y="885175"/>
            <a:ext cx="8592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exercise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Eat well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Ensure we have enough sleep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 with a good Psychologist or Counsellor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Practise gaining control over our thoughts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 social media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537000" y="238675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Helpful Tips continued…</a:t>
            </a:r>
            <a:endParaRPr sz="3000"/>
          </a:p>
        </p:txBody>
      </p:sp>
      <p:sp>
        <p:nvSpPr>
          <p:cNvPr id="165" name="Google Shape;165;p29"/>
          <p:cNvSpPr txBox="1"/>
          <p:nvPr/>
        </p:nvSpPr>
        <p:spPr>
          <a:xfrm>
            <a:off x="432575" y="885175"/>
            <a:ext cx="8592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Pray and hand our concerns over to God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Consider all the things God has done for us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still and know that I am God - Psalm 46 (June 13, 2021)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Live in community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Meditate on God’s word - Lectio 365</a:t>
            </a:r>
            <a:endParaRPr sz="2400"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050" y="2358050"/>
            <a:ext cx="961650" cy="9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906725" y="1147025"/>
            <a:ext cx="6621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Lifeline - 13 11 14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Emergency - 000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Beyond Blue - 1300 22 4636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Kids Helpline - 1800 55 1800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830250" y="437550"/>
            <a:ext cx="748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useful phone numbers (in Australia)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879300" y="2865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Important Points…</a:t>
            </a:r>
            <a:endParaRPr sz="3000"/>
          </a:p>
        </p:txBody>
      </p:sp>
      <p:sp>
        <p:nvSpPr>
          <p:cNvPr id="61" name="Google Shape;61;p14"/>
          <p:cNvSpPr txBox="1"/>
          <p:nvPr/>
        </p:nvSpPr>
        <p:spPr>
          <a:xfrm>
            <a:off x="560100" y="989950"/>
            <a:ext cx="8141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a Psychologist or Counsellor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a medical professional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unit in Adolescent Counselling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Mental Health First Aid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Based on research, professional development, experience in education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787950" y="182125"/>
            <a:ext cx="729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Statistics about Mental Health in Australia</a:t>
            </a:r>
            <a:endParaRPr sz="3000"/>
          </a:p>
        </p:txBody>
      </p:sp>
      <p:sp>
        <p:nvSpPr>
          <p:cNvPr id="68" name="Google Shape;68;p15"/>
          <p:cNvSpPr txBox="1"/>
          <p:nvPr/>
        </p:nvSpPr>
        <p:spPr>
          <a:xfrm>
            <a:off x="221425" y="828625"/>
            <a:ext cx="8740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44% of Australians between 16 &amp; 85 are expected to have experienced a mental disorder in their lifetime.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Over 20% experienced a mental disorder in the previous 12 months.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Most common Anxiety, followed by Depression and Substance abuse disorders.</a:t>
            </a:r>
            <a:endParaRPr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475" y="98500"/>
            <a:ext cx="2165525" cy="32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25" y="180312"/>
            <a:ext cx="4629325" cy="30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06150" y="1002975"/>
            <a:ext cx="8531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36</a:t>
            </a:r>
            <a:r>
              <a:rPr lang="en" sz="2400">
                <a:solidFill>
                  <a:schemeClr val="dk1"/>
                </a:solidFill>
              </a:rPr>
              <a:t> Then Jesus went with his disciples to a place called Gethsemane, and he said to them, “Sit here while I go over there and pray.” </a:t>
            </a:r>
            <a:r>
              <a:rPr lang="en" sz="1800">
                <a:solidFill>
                  <a:schemeClr val="dk1"/>
                </a:solidFill>
              </a:rPr>
              <a:t>37</a:t>
            </a:r>
            <a:r>
              <a:rPr lang="en" sz="2400">
                <a:solidFill>
                  <a:schemeClr val="dk1"/>
                </a:solidFill>
              </a:rPr>
              <a:t> He took Peter and the two sons of Zebedee along with him, and he began to be sorrowful and troubled. </a:t>
            </a:r>
            <a:endParaRPr sz="2400"/>
          </a:p>
        </p:txBody>
      </p:sp>
      <p:sp>
        <p:nvSpPr>
          <p:cNvPr id="82" name="Google Shape;82;p17"/>
          <p:cNvSpPr txBox="1"/>
          <p:nvPr/>
        </p:nvSpPr>
        <p:spPr>
          <a:xfrm>
            <a:off x="455900" y="2865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Matthew 26:36-46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90750" y="1042050"/>
            <a:ext cx="8362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38</a:t>
            </a:r>
            <a:r>
              <a:rPr lang="en" sz="2400">
                <a:solidFill>
                  <a:schemeClr val="dk1"/>
                </a:solidFill>
              </a:rPr>
              <a:t> Then he said to them, “My soul is overwhelmed with sorrow to the point of death. Stay here and keep watch with me.” </a:t>
            </a:r>
            <a:r>
              <a:rPr lang="en" sz="1800">
                <a:solidFill>
                  <a:schemeClr val="dk1"/>
                </a:solidFill>
              </a:rPr>
              <a:t>39</a:t>
            </a:r>
            <a:r>
              <a:rPr lang="en" sz="2400">
                <a:solidFill>
                  <a:schemeClr val="dk1"/>
                </a:solidFill>
              </a:rPr>
              <a:t> Going a little farther, he fell with his face to the ground and prayed, “My Father, if it is possible, may this cup be taken from me. Yet not as I will, but as you will.”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455900" y="2865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Matthew 26:36-46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Rejoice in the Lord always. I will say it again: Rejoice!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The Lord is near.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Do not be anxious about anything, but in every situation, by prayer and petition, with thanksgiving,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And the peace of God, which transcends all understanding, will guard your hearts and your minds in Christ Jesus.</a:t>
            </a:r>
            <a:endParaRPr sz="2400"/>
          </a:p>
        </p:txBody>
      </p:sp>
      <p:sp>
        <p:nvSpPr>
          <p:cNvPr id="96" name="Google Shape;96;p19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Rejoice in the Lord always. I will say it again: Rejoice!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The Lord is near.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Do not be anxious about anything, but in every situation, by prayer and petition, with thanksgiving,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And the peace of God, which transcends all understanding, will guard your hearts and your minds in Christ Jesus.</a:t>
            </a:r>
            <a:endParaRPr sz="2400"/>
          </a:p>
        </p:txBody>
      </p:sp>
      <p:sp>
        <p:nvSpPr>
          <p:cNvPr id="103" name="Google Shape;103;p20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286650" y="573125"/>
            <a:ext cx="857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2400">
                <a:solidFill>
                  <a:schemeClr val="dk1"/>
                </a:solidFill>
              </a:rPr>
              <a:t> Rejoice in the Lord always. I will say it again: Rejoice! </a:t>
            </a:r>
            <a:r>
              <a:rPr lang="en" sz="1800">
                <a:solidFill>
                  <a:schemeClr val="dk1"/>
                </a:solidFill>
              </a:rPr>
              <a:t>5</a:t>
            </a:r>
            <a:r>
              <a:rPr lang="en" sz="2400">
                <a:solidFill>
                  <a:schemeClr val="dk1"/>
                </a:solidFill>
              </a:rPr>
              <a:t> Let your gentleness be evident to all.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The Lord is near.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6</a:t>
            </a:r>
            <a:r>
              <a:rPr lang="en" sz="2400">
                <a:solidFill>
                  <a:schemeClr val="dk1"/>
                </a:solidFill>
              </a:rPr>
              <a:t> Do not be anxious about anything, but in every situation, by prayer and petition, with thanksgiving, present your requests to God. </a:t>
            </a:r>
            <a:r>
              <a:rPr lang="en" sz="1800">
                <a:solidFill>
                  <a:schemeClr val="dk1"/>
                </a:solidFill>
              </a:rPr>
              <a:t>7</a:t>
            </a:r>
            <a:r>
              <a:rPr lang="en" sz="2400">
                <a:solidFill>
                  <a:schemeClr val="dk1"/>
                </a:solidFill>
              </a:rPr>
              <a:t> And the peace of God, which transcends all understanding, will guard your hearts and your minds in Christ Jesus.</a:t>
            </a:r>
            <a:endParaRPr sz="2400"/>
          </a:p>
        </p:txBody>
      </p:sp>
      <p:sp>
        <p:nvSpPr>
          <p:cNvPr id="110" name="Google Shape;110;p21"/>
          <p:cNvSpPr txBox="1"/>
          <p:nvPr/>
        </p:nvSpPr>
        <p:spPr>
          <a:xfrm>
            <a:off x="325650" y="234475"/>
            <a:ext cx="7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Philippians 4:4-9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On-screen Show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14:15-27</dc:title>
  <cp:lastModifiedBy>Streamer</cp:lastModifiedBy>
  <cp:revision>2</cp:revision>
  <dcterms:modified xsi:type="dcterms:W3CDTF">2023-04-30T01:36:57Z</dcterms:modified>
</cp:coreProperties>
</file>